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27.xml" ContentType="application/vnd.openxmlformats-officedocument.presentationml.slide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slides/slide25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28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s/slide2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2" d="100"/>
          <a:sy n="92" d="100"/>
        </p:scale>
        <p:origin x="-10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6CBF5-DD70-654E-B035-813886058548}" type="datetimeFigureOut">
              <a:rPr lang="en-US" smtClean="0"/>
              <a:pPr/>
              <a:t>4/17/11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29446-6D19-F847-8ABC-6A49E4834F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6CBF5-DD70-654E-B035-813886058548}" type="datetimeFigureOut">
              <a:rPr lang="en-US" smtClean="0"/>
              <a:pPr/>
              <a:t>4/17/11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29446-6D19-F847-8ABC-6A49E4834F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6CBF5-DD70-654E-B035-813886058548}" type="datetimeFigureOut">
              <a:rPr lang="en-US" smtClean="0"/>
              <a:pPr/>
              <a:t>4/17/11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29446-6D19-F847-8ABC-6A49E4834F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6CBF5-DD70-654E-B035-813886058548}" type="datetimeFigureOut">
              <a:rPr lang="en-US" smtClean="0"/>
              <a:pPr/>
              <a:t>4/17/11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29446-6D19-F847-8ABC-6A49E4834F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6CBF5-DD70-654E-B035-813886058548}" type="datetimeFigureOut">
              <a:rPr lang="en-US" smtClean="0"/>
              <a:pPr/>
              <a:t>4/17/11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29446-6D19-F847-8ABC-6A49E4834F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6CBF5-DD70-654E-B035-813886058548}" type="datetimeFigureOut">
              <a:rPr lang="en-US" smtClean="0"/>
              <a:pPr/>
              <a:t>4/17/11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29446-6D19-F847-8ABC-6A49E4834F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6CBF5-DD70-654E-B035-813886058548}" type="datetimeFigureOut">
              <a:rPr lang="en-US" smtClean="0"/>
              <a:pPr/>
              <a:t>4/17/11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29446-6D19-F847-8ABC-6A49E4834F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6CBF5-DD70-654E-B035-813886058548}" type="datetimeFigureOut">
              <a:rPr lang="en-US" smtClean="0"/>
              <a:pPr/>
              <a:t>4/17/11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29446-6D19-F847-8ABC-6A49E4834F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6CBF5-DD70-654E-B035-813886058548}" type="datetimeFigureOut">
              <a:rPr lang="en-US" smtClean="0"/>
              <a:pPr/>
              <a:t>4/17/11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29446-6D19-F847-8ABC-6A49E4834F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6CBF5-DD70-654E-B035-813886058548}" type="datetimeFigureOut">
              <a:rPr lang="en-US" smtClean="0"/>
              <a:pPr/>
              <a:t>4/17/11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29446-6D19-F847-8ABC-6A49E4834F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6CBF5-DD70-654E-B035-813886058548}" type="datetimeFigureOut">
              <a:rPr lang="en-US" smtClean="0"/>
              <a:pPr/>
              <a:t>4/17/11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29446-6D19-F847-8ABC-6A49E4834F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6CBF5-DD70-654E-B035-813886058548}" type="datetimeFigureOut">
              <a:rPr lang="en-US" smtClean="0"/>
              <a:pPr/>
              <a:t>4/17/11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29446-6D19-F847-8ABC-6A49E4834F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Matrix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Pill Scene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lcsnap-2011-04-17-13h20m59s3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01800"/>
            <a:ext cx="6502400" cy="345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lcsnap-2011-04-17-13h21m18s22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01800"/>
            <a:ext cx="6502400" cy="345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lcsnap-2011-04-17-13h21m38s17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01800"/>
            <a:ext cx="6502400" cy="345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lcsnap-2011-04-17-13h21m53s7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01800"/>
            <a:ext cx="6502400" cy="345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lcsnap-2011-04-17-13h22m04s19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01800"/>
            <a:ext cx="6502400" cy="345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lcsnap-2011-04-17-13h23m03s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01800"/>
            <a:ext cx="6502400" cy="345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lcsnap-2011-04-17-13h23m34s5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01800"/>
            <a:ext cx="6502400" cy="345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lcsnap-2011-04-17-13h24m42s20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01800"/>
            <a:ext cx="6502400" cy="345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lcsnap-2011-04-17-13h25m00s15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01800"/>
            <a:ext cx="6502400" cy="345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lcsnap-2011-04-17-13h25m19s9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01800"/>
            <a:ext cx="6502400" cy="345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lcsnap-2011-04-17-13h18m20s2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01800"/>
            <a:ext cx="6502400" cy="345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lcsnap-2011-04-17-13h25m33s2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01800"/>
            <a:ext cx="6502400" cy="345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lcsnap-2011-04-17-13h25m45s8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01800"/>
            <a:ext cx="6502400" cy="345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lcsnap-2011-04-17-13h25m55s18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01800"/>
            <a:ext cx="6502400" cy="345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lcsnap-2011-04-17-13h26m02s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01800"/>
            <a:ext cx="6502400" cy="345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lcsnap-2011-04-17-13h26m13s10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01800"/>
            <a:ext cx="6502400" cy="345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lcsnap-2011-04-17-13h26m49s2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01800"/>
            <a:ext cx="6502400" cy="345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lcsnap-2011-04-17-13h26m55s2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01800"/>
            <a:ext cx="6502400" cy="345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lcsnap-2011-04-17-13h27m16s22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01800"/>
            <a:ext cx="6502400" cy="345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lcsnap-2011-04-17-13h27m21s4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01800"/>
            <a:ext cx="6502400" cy="345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lcsnap-2011-04-17-13h18m31s8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01800"/>
            <a:ext cx="6502400" cy="345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lcsnap-2011-04-17-13h18m46s2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01800"/>
            <a:ext cx="6502400" cy="345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lcsnap-2011-04-17-13h19m12s23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01800"/>
            <a:ext cx="6502400" cy="345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lcsnap-2011-04-17-13h19m26s10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01800"/>
            <a:ext cx="6502400" cy="345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lcsnap-2011-04-17-13h19m54s15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01800"/>
            <a:ext cx="6502400" cy="345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lcsnap-2011-04-17-13h20m21s18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01800"/>
            <a:ext cx="6502400" cy="345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lcsnap-2011-04-17-13h20m51s2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701800"/>
            <a:ext cx="6502400" cy="345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4</Words>
  <Application>Microsoft Macintosh PowerPoint</Application>
  <PresentationFormat>On-screen Show (4:3)</PresentationFormat>
  <Paragraphs>2</Paragraphs>
  <Slides>28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The Matrix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Matrix</dc:title>
  <dc:creator>DP McQuillan</dc:creator>
  <cp:lastModifiedBy>DP McQuillan</cp:lastModifiedBy>
  <cp:revision>3</cp:revision>
  <dcterms:created xsi:type="dcterms:W3CDTF">2011-04-17T02:29:47Z</dcterms:created>
  <dcterms:modified xsi:type="dcterms:W3CDTF">2011-04-17T02:30:00Z</dcterms:modified>
</cp:coreProperties>
</file>